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6"/>
  </p:notesMasterIdLst>
  <p:sldIdLst>
    <p:sldId id="258" r:id="rId5"/>
  </p:sldIdLst>
  <p:sldSz cx="32918400" cy="38404800"/>
  <p:notesSz cx="7010400" cy="9296400"/>
  <p:defaultTex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190" userDrawn="1">
          <p15:clr>
            <a:srgbClr val="A4A3A4"/>
          </p15:clr>
        </p15:guide>
        <p15:guide id="2" orient="horz" pos="70" userDrawn="1">
          <p15:clr>
            <a:srgbClr val="A4A3A4"/>
          </p15:clr>
        </p15:guide>
        <p15:guide id="3" pos="20523" userDrawn="1">
          <p15:clr>
            <a:srgbClr val="A4A3A4"/>
          </p15:clr>
        </p15:guide>
        <p15:guide id="4" pos="26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837174C-8B04-499E-E91A-F92595754C06}" name="Adis Halilovic" initials="AH" userId="S::ahalilovic@wesleyan.edu::433b5c86-079d-49af-8966-ff9ae252cd77" providerId="AD"/>
  <p188:author id="{9B11A5D0-6AAC-C586-F4B3-E7167CA263B3}" name="Williams, Kendra" initials="WK" userId="S::KLWillia@trinityhealthofne.org::f244d9c4-98c3-4799-82c9-2e9fa778a80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Bruce Bernstein" initials="BB" lastIdx="2" clrIdx="4">
    <p:extLst>
      <p:ext uri="{19B8F6BF-5375-455C-9EA6-DF929625EA0E}">
        <p15:presenceInfo xmlns:p15="http://schemas.microsoft.com/office/powerpoint/2012/main" userId="b38334b3d2fe47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0BEF39-5729-5B91-5F77-2E0698554A11}" v="9" dt="2024-09-11T16:40:17.4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8589" autoAdjust="0"/>
    <p:restoredTop sz="94706" autoAdjust="0"/>
  </p:normalViewPr>
  <p:slideViewPr>
    <p:cSldViewPr snapToGrid="0" snapToObjects="1" showGuides="1">
      <p:cViewPr varScale="1">
        <p:scale>
          <a:sx n="15" d="100"/>
          <a:sy n="15" d="100"/>
        </p:scale>
        <p:origin x="2688" y="24"/>
      </p:cViewPr>
      <p:guideLst>
        <p:guide orient="horz" pos="24190"/>
        <p:guide orient="horz" pos="70"/>
        <p:guide pos="20523"/>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6CC2317-6751-4CD4-9995-8782DD78E936}" type="datetimeFigureOut">
              <a:rPr lang="en-US" smtClean="0"/>
              <a:pPr/>
              <a:t>9/18/2025</a:t>
            </a:fld>
            <a:endParaRPr lang="en-US" dirty="0"/>
          </a:p>
        </p:txBody>
      </p:sp>
      <p:sp>
        <p:nvSpPr>
          <p:cNvPr id="4" name="Slide Image Placeholder 3"/>
          <p:cNvSpPr>
            <a:spLocks noGrp="1" noRot="1" noChangeAspect="1"/>
          </p:cNvSpPr>
          <p:nvPr>
            <p:ph type="sldImg" idx="2"/>
          </p:nvPr>
        </p:nvSpPr>
        <p:spPr>
          <a:xfrm>
            <a:off x="2011363" y="696913"/>
            <a:ext cx="29876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918995542"/>
      </p:ext>
    </p:extLst>
  </p:cSld>
  <p:clrMap bg1="lt1" tx1="dk1" bg2="lt2" tx2="dk2" accent1="accent1" accent2="accent2" accent3="accent3" accent4="accent4" accent5="accent5" accent6="accent6" hlink="hlink" folHlink="folHlink"/>
  <p:notesStyle>
    <a:lvl1pPr marL="0" algn="l" defTabSz="2821436" rtl="0" eaLnBrk="1" latinLnBrk="0" hangingPunct="1">
      <a:defRPr sz="3800" kern="1200">
        <a:solidFill>
          <a:schemeClr val="tx1"/>
        </a:solidFill>
        <a:latin typeface="+mn-lt"/>
        <a:ea typeface="+mn-ea"/>
        <a:cs typeface="+mn-cs"/>
      </a:defRPr>
    </a:lvl1pPr>
    <a:lvl2pPr marL="1410719" algn="l" defTabSz="2821436" rtl="0" eaLnBrk="1" latinLnBrk="0" hangingPunct="1">
      <a:defRPr sz="3800" kern="1200">
        <a:solidFill>
          <a:schemeClr val="tx1"/>
        </a:solidFill>
        <a:latin typeface="+mn-lt"/>
        <a:ea typeface="+mn-ea"/>
        <a:cs typeface="+mn-cs"/>
      </a:defRPr>
    </a:lvl2pPr>
    <a:lvl3pPr marL="2821436" algn="l" defTabSz="2821436" rtl="0" eaLnBrk="1" latinLnBrk="0" hangingPunct="1">
      <a:defRPr sz="3800" kern="1200">
        <a:solidFill>
          <a:schemeClr val="tx1"/>
        </a:solidFill>
        <a:latin typeface="+mn-lt"/>
        <a:ea typeface="+mn-ea"/>
        <a:cs typeface="+mn-cs"/>
      </a:defRPr>
    </a:lvl3pPr>
    <a:lvl4pPr marL="4232155" algn="l" defTabSz="2821436" rtl="0" eaLnBrk="1" latinLnBrk="0" hangingPunct="1">
      <a:defRPr sz="3800" kern="1200">
        <a:solidFill>
          <a:schemeClr val="tx1"/>
        </a:solidFill>
        <a:latin typeface="+mn-lt"/>
        <a:ea typeface="+mn-ea"/>
        <a:cs typeface="+mn-cs"/>
      </a:defRPr>
    </a:lvl4pPr>
    <a:lvl5pPr marL="5642872" algn="l" defTabSz="2821436" rtl="0" eaLnBrk="1" latinLnBrk="0" hangingPunct="1">
      <a:defRPr sz="3800" kern="1200">
        <a:solidFill>
          <a:schemeClr val="tx1"/>
        </a:solidFill>
        <a:latin typeface="+mn-lt"/>
        <a:ea typeface="+mn-ea"/>
        <a:cs typeface="+mn-cs"/>
      </a:defRPr>
    </a:lvl5pPr>
    <a:lvl6pPr marL="7053590" algn="l" defTabSz="2821436" rtl="0" eaLnBrk="1" latinLnBrk="0" hangingPunct="1">
      <a:defRPr sz="3800" kern="1200">
        <a:solidFill>
          <a:schemeClr val="tx1"/>
        </a:solidFill>
        <a:latin typeface="+mn-lt"/>
        <a:ea typeface="+mn-ea"/>
        <a:cs typeface="+mn-cs"/>
      </a:defRPr>
    </a:lvl6pPr>
    <a:lvl7pPr marL="8464309" algn="l" defTabSz="2821436" rtl="0" eaLnBrk="1" latinLnBrk="0" hangingPunct="1">
      <a:defRPr sz="3800" kern="1200">
        <a:solidFill>
          <a:schemeClr val="tx1"/>
        </a:solidFill>
        <a:latin typeface="+mn-lt"/>
        <a:ea typeface="+mn-ea"/>
        <a:cs typeface="+mn-cs"/>
      </a:defRPr>
    </a:lvl7pPr>
    <a:lvl8pPr marL="9875027" algn="l" defTabSz="2821436" rtl="0" eaLnBrk="1" latinLnBrk="0" hangingPunct="1">
      <a:defRPr sz="3800" kern="1200">
        <a:solidFill>
          <a:schemeClr val="tx1"/>
        </a:solidFill>
        <a:latin typeface="+mn-lt"/>
        <a:ea typeface="+mn-ea"/>
        <a:cs typeface="+mn-cs"/>
      </a:defRPr>
    </a:lvl8pPr>
    <a:lvl9pPr marL="11285745" algn="l" defTabSz="2821436" rtl="0" eaLnBrk="1" latinLnBrk="0" hangingPunct="1">
      <a:defRPr sz="3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6x72 Template - 5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0340" y="24544064"/>
            <a:ext cx="9773384" cy="641266"/>
          </a:xfrm>
          <a:prstGeom prst="rect">
            <a:avLst/>
          </a:prstGeom>
        </p:spPr>
        <p:txBody>
          <a:bodyPr wrap="square" lIns="68580" tIns="68580" rIns="68580" bIns="68580">
            <a:spAutoFit/>
          </a:bodyPr>
          <a:lstStyle>
            <a:lvl1pPr marL="0" indent="0">
              <a:buNone/>
              <a:defRPr sz="3267">
                <a:solidFill>
                  <a:schemeClr val="tx1"/>
                </a:solidFill>
                <a:latin typeface="Times New Roman" panose="02020603050405020304" pitchFamily="18" charset="0"/>
                <a:cs typeface="Times New Roman" panose="02020603050405020304" pitchFamily="18" charset="0"/>
              </a:defRPr>
            </a:lvl1pPr>
            <a:lvl2pPr marL="2228707" indent="-857196">
              <a:defRPr sz="3733">
                <a:latin typeface="Trebuchet MS" pitchFamily="34" charset="0"/>
              </a:defRPr>
            </a:lvl2pPr>
            <a:lvl3pPr marL="3085901" indent="-857196">
              <a:defRPr sz="3733">
                <a:latin typeface="Trebuchet MS" pitchFamily="34" charset="0"/>
              </a:defRPr>
            </a:lvl3pPr>
            <a:lvl4pPr marL="4028818" indent="-942917">
              <a:defRPr sz="3733">
                <a:latin typeface="Trebuchet MS" pitchFamily="34" charset="0"/>
              </a:defRPr>
            </a:lvl4pPr>
            <a:lvl5pPr marL="4714573" indent="-685757">
              <a:defRPr sz="373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70340" y="7481453"/>
            <a:ext cx="9753596" cy="1555129"/>
          </a:xfrm>
          <a:prstGeom prst="rect">
            <a:avLst/>
          </a:prstGeom>
          <a:solidFill>
            <a:schemeClr val="bg2"/>
          </a:solidFill>
        </p:spPr>
        <p:txBody>
          <a:bodyPr wrap="square" lIns="58781" tIns="58781" rIns="58781" bIns="58781" anchor="ctr" anchorCtr="0">
            <a:spAutoFit/>
          </a:bodyPr>
          <a:lstStyle>
            <a:lvl1pPr marL="0" indent="0" algn="ctr">
              <a:buNone/>
              <a:defRPr sz="4667" b="1" u="sng" baseline="0">
                <a:solidFill>
                  <a:schemeClr val="tx1"/>
                </a:solidFill>
              </a:defRPr>
            </a:lvl1pPr>
          </a:lstStyle>
          <a:p>
            <a:pPr lvl="0"/>
            <a:r>
              <a:rPr lang="en-US" dirty="0"/>
              <a:t>(click to edit) INTRODUCTION/ABSTRACT</a:t>
            </a:r>
          </a:p>
        </p:txBody>
      </p:sp>
      <p:sp>
        <p:nvSpPr>
          <p:cNvPr id="20" name="Text Placeholder 5"/>
          <p:cNvSpPr>
            <a:spLocks noGrp="1"/>
          </p:cNvSpPr>
          <p:nvPr>
            <p:ph type="body" sz="quarter" idx="20" hasCustomPrompt="1"/>
          </p:nvPr>
        </p:nvSpPr>
        <p:spPr>
          <a:xfrm>
            <a:off x="670340" y="18822627"/>
            <a:ext cx="9763490" cy="836920"/>
          </a:xfrm>
          <a:prstGeom prst="rect">
            <a:avLst/>
          </a:prstGeom>
          <a:solidFill>
            <a:schemeClr val="bg2"/>
          </a:solidFill>
        </p:spPr>
        <p:txBody>
          <a:bodyPr wrap="square" lIns="58781" tIns="58781" rIns="58781" bIns="58781" anchor="ctr" anchorCtr="0">
            <a:spAutoFit/>
          </a:bodyPr>
          <a:lstStyle>
            <a:lvl1pPr marL="0" indent="0" algn="ctr">
              <a:buNone/>
              <a:defRPr sz="4667" b="1" u="sng" baseline="0">
                <a:solidFill>
                  <a:schemeClr val="tx1"/>
                </a:solidFill>
              </a:defRPr>
            </a:lvl1pPr>
          </a:lstStyle>
          <a:p>
            <a:pPr lvl="0"/>
            <a:r>
              <a:rPr lang="en-US" dirty="0"/>
              <a:t>(click to edit)  Aim</a:t>
            </a:r>
          </a:p>
        </p:txBody>
      </p:sp>
      <p:sp>
        <p:nvSpPr>
          <p:cNvPr id="21" name="Text Placeholder 3"/>
          <p:cNvSpPr>
            <a:spLocks noGrp="1"/>
          </p:cNvSpPr>
          <p:nvPr>
            <p:ph type="body" sz="quarter" idx="21" hasCustomPrompt="1"/>
          </p:nvPr>
        </p:nvSpPr>
        <p:spPr>
          <a:xfrm>
            <a:off x="680234" y="9423399"/>
            <a:ext cx="9753596" cy="641266"/>
          </a:xfrm>
          <a:prstGeom prst="rect">
            <a:avLst/>
          </a:prstGeom>
        </p:spPr>
        <p:txBody>
          <a:bodyPr wrap="square" lIns="68580" tIns="68580" rIns="68580" bIns="68580">
            <a:spAutoFit/>
          </a:bodyPr>
          <a:lstStyle>
            <a:lvl1pPr marL="0" indent="0">
              <a:buNone/>
              <a:defRPr sz="3267">
                <a:solidFill>
                  <a:schemeClr val="tx1"/>
                </a:solidFill>
                <a:latin typeface="Times New Roman" panose="02020603050405020304" pitchFamily="18" charset="0"/>
                <a:cs typeface="Times New Roman" panose="02020603050405020304" pitchFamily="18" charset="0"/>
              </a:defRPr>
            </a:lvl1pPr>
            <a:lvl2pPr marL="2228707" indent="-857196">
              <a:defRPr sz="3733">
                <a:latin typeface="Trebuchet MS" pitchFamily="34" charset="0"/>
              </a:defRPr>
            </a:lvl2pPr>
            <a:lvl3pPr marL="3085901" indent="-857196">
              <a:defRPr sz="3733">
                <a:latin typeface="Trebuchet MS" pitchFamily="34" charset="0"/>
              </a:defRPr>
            </a:lvl3pPr>
            <a:lvl4pPr marL="4028818" indent="-942917">
              <a:defRPr sz="3733">
                <a:latin typeface="Trebuchet MS" pitchFamily="34" charset="0"/>
              </a:defRPr>
            </a:lvl4pPr>
            <a:lvl5pPr marL="4714573" indent="-685757">
              <a:defRPr sz="373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660446" y="23168868"/>
            <a:ext cx="9773384" cy="836920"/>
          </a:xfrm>
          <a:prstGeom prst="rect">
            <a:avLst/>
          </a:prstGeom>
          <a:solidFill>
            <a:schemeClr val="bg2"/>
          </a:solidFill>
        </p:spPr>
        <p:txBody>
          <a:bodyPr wrap="square" lIns="58781" tIns="58781" rIns="58781" bIns="58781" anchor="ctr" anchorCtr="0">
            <a:spAutoFit/>
          </a:bodyPr>
          <a:lstStyle>
            <a:lvl1pPr marL="0" indent="0" algn="ctr">
              <a:buNone/>
              <a:defRPr sz="4667" b="1" u="sng" baseline="0">
                <a:solidFill>
                  <a:schemeClr val="tx1"/>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1582399" y="9429529"/>
            <a:ext cx="9753599" cy="641266"/>
          </a:xfrm>
          <a:prstGeom prst="rect">
            <a:avLst/>
          </a:prstGeom>
        </p:spPr>
        <p:txBody>
          <a:bodyPr wrap="square" lIns="68580" tIns="68580" rIns="68580" bIns="68580">
            <a:spAutoFit/>
          </a:bodyPr>
          <a:lstStyle>
            <a:lvl1pPr marL="0" indent="0">
              <a:buNone/>
              <a:defRPr sz="3267">
                <a:solidFill>
                  <a:schemeClr val="tx1"/>
                </a:solidFill>
                <a:latin typeface="Times New Roman" panose="02020603050405020304" pitchFamily="18" charset="0"/>
                <a:cs typeface="Times New Roman" panose="02020603050405020304" pitchFamily="18" charset="0"/>
              </a:defRPr>
            </a:lvl1pPr>
            <a:lvl2pPr marL="2228707" indent="-857196">
              <a:defRPr sz="3733">
                <a:latin typeface="Trebuchet MS" pitchFamily="34" charset="0"/>
              </a:defRPr>
            </a:lvl2pPr>
            <a:lvl3pPr marL="3085901" indent="-857196">
              <a:defRPr sz="3733">
                <a:latin typeface="Trebuchet MS" pitchFamily="34" charset="0"/>
              </a:defRPr>
            </a:lvl3pPr>
            <a:lvl4pPr marL="4028818" indent="-942917">
              <a:defRPr sz="3733">
                <a:latin typeface="Trebuchet MS" pitchFamily="34" charset="0"/>
              </a:defRPr>
            </a:lvl4pPr>
            <a:lvl5pPr marL="4714573" indent="-685757">
              <a:defRPr sz="3733">
                <a:latin typeface="Trebuchet MS" pitchFamily="34" charset="0"/>
              </a:defRPr>
            </a:lvl5pPr>
          </a:lstStyle>
          <a:p>
            <a:pPr lvl="0"/>
            <a:r>
              <a:rPr lang="en-US" dirty="0"/>
              <a:t>Type in or paste your text here</a:t>
            </a:r>
          </a:p>
        </p:txBody>
      </p:sp>
      <p:sp>
        <p:nvSpPr>
          <p:cNvPr id="25" name="Text Placeholder 5"/>
          <p:cNvSpPr>
            <a:spLocks noGrp="1"/>
          </p:cNvSpPr>
          <p:nvPr>
            <p:ph type="body" sz="quarter" idx="25" hasCustomPrompt="1"/>
          </p:nvPr>
        </p:nvSpPr>
        <p:spPr>
          <a:xfrm>
            <a:off x="22504356" y="23587328"/>
            <a:ext cx="9743702" cy="836920"/>
          </a:xfrm>
          <a:prstGeom prst="rect">
            <a:avLst/>
          </a:prstGeom>
          <a:solidFill>
            <a:schemeClr val="bg2"/>
          </a:solidFill>
        </p:spPr>
        <p:txBody>
          <a:bodyPr wrap="square" lIns="58781" tIns="58781" rIns="58781" bIns="58781" anchor="ctr" anchorCtr="0">
            <a:spAutoFit/>
          </a:bodyPr>
          <a:lstStyle>
            <a:lvl1pPr marL="0" indent="0" algn="ctr">
              <a:buNone/>
              <a:defRPr sz="4667" b="1" u="sng" baseline="0">
                <a:solidFill>
                  <a:schemeClr val="tx1"/>
                </a:solidFill>
              </a:defRPr>
            </a:lvl1pPr>
          </a:lstStyle>
          <a:p>
            <a:pPr lvl="0"/>
            <a:r>
              <a:rPr lang="en-US" dirty="0"/>
              <a:t>(click to edit)  CONCLUSIONS</a:t>
            </a:r>
          </a:p>
        </p:txBody>
      </p:sp>
      <p:sp>
        <p:nvSpPr>
          <p:cNvPr id="29" name="Text Placeholder 5"/>
          <p:cNvSpPr>
            <a:spLocks noGrp="1"/>
          </p:cNvSpPr>
          <p:nvPr>
            <p:ph type="body" sz="quarter" idx="29" hasCustomPrompt="1"/>
          </p:nvPr>
        </p:nvSpPr>
        <p:spPr>
          <a:xfrm>
            <a:off x="22474677" y="30340732"/>
            <a:ext cx="9773383" cy="836920"/>
          </a:xfrm>
          <a:prstGeom prst="rect">
            <a:avLst/>
          </a:prstGeom>
          <a:solidFill>
            <a:schemeClr val="bg2"/>
          </a:solidFill>
        </p:spPr>
        <p:txBody>
          <a:bodyPr wrap="square" lIns="58781" tIns="58781" rIns="58781" bIns="58781" anchor="ctr" anchorCtr="0">
            <a:spAutoFit/>
          </a:bodyPr>
          <a:lstStyle>
            <a:lvl1pPr marL="0" indent="0" algn="ctr">
              <a:buNone/>
              <a:defRPr sz="4667" b="1" u="sng" baseline="0">
                <a:solidFill>
                  <a:schemeClr val="tx1"/>
                </a:solidFill>
              </a:defRPr>
            </a:lvl1pPr>
          </a:lstStyle>
          <a:p>
            <a:pPr lvl="0"/>
            <a:r>
              <a:rPr lang="en-US" dirty="0"/>
              <a:t>(click to edit)  REFERENCES/CONTACT</a:t>
            </a:r>
          </a:p>
        </p:txBody>
      </p:sp>
      <p:sp>
        <p:nvSpPr>
          <p:cNvPr id="30" name="Text Placeholder 3"/>
          <p:cNvSpPr>
            <a:spLocks noGrp="1"/>
          </p:cNvSpPr>
          <p:nvPr>
            <p:ph type="body" sz="quarter" idx="30" hasCustomPrompt="1"/>
          </p:nvPr>
        </p:nvSpPr>
        <p:spPr>
          <a:xfrm>
            <a:off x="22474675" y="31839805"/>
            <a:ext cx="9773383" cy="641266"/>
          </a:xfrm>
          <a:prstGeom prst="rect">
            <a:avLst/>
          </a:prstGeom>
        </p:spPr>
        <p:txBody>
          <a:bodyPr wrap="square" lIns="68580" tIns="68580" rIns="68580" bIns="68580">
            <a:spAutoFit/>
          </a:bodyPr>
          <a:lstStyle>
            <a:lvl1pPr marL="0" indent="0">
              <a:buNone/>
              <a:defRPr sz="3267">
                <a:solidFill>
                  <a:schemeClr val="tx1"/>
                </a:solidFill>
                <a:latin typeface="Times New Roman" panose="02020603050405020304" pitchFamily="18" charset="0"/>
                <a:cs typeface="Times New Roman" panose="02020603050405020304" pitchFamily="18" charset="0"/>
              </a:defRPr>
            </a:lvl1pPr>
            <a:lvl2pPr marL="2228707" indent="-857196">
              <a:defRPr sz="3733">
                <a:latin typeface="Trebuchet MS" pitchFamily="34" charset="0"/>
              </a:defRPr>
            </a:lvl2pPr>
            <a:lvl3pPr marL="3085901" indent="-857196">
              <a:defRPr sz="3733">
                <a:latin typeface="Trebuchet MS" pitchFamily="34" charset="0"/>
              </a:defRPr>
            </a:lvl3pPr>
            <a:lvl4pPr marL="4028818" indent="-942917">
              <a:defRPr sz="3733">
                <a:latin typeface="Trebuchet MS" pitchFamily="34" charset="0"/>
              </a:defRPr>
            </a:lvl4pPr>
            <a:lvl5pPr marL="4714573" indent="-685757">
              <a:defRPr sz="373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70340" y="19844868"/>
            <a:ext cx="9763490" cy="641266"/>
          </a:xfrm>
          <a:prstGeom prst="rect">
            <a:avLst/>
          </a:prstGeom>
        </p:spPr>
        <p:txBody>
          <a:bodyPr wrap="square" lIns="68580" tIns="68580" rIns="68580" bIns="68580">
            <a:spAutoFit/>
          </a:bodyPr>
          <a:lstStyle>
            <a:lvl1pPr marL="0" indent="0">
              <a:buNone/>
              <a:defRPr sz="3267">
                <a:solidFill>
                  <a:schemeClr val="tx1"/>
                </a:solidFill>
                <a:latin typeface="Times New Roman" panose="02020603050405020304" pitchFamily="18" charset="0"/>
                <a:cs typeface="Times New Roman" panose="02020603050405020304" pitchFamily="18" charset="0"/>
              </a:defRPr>
            </a:lvl1pPr>
            <a:lvl2pPr marL="2228707" indent="-857196">
              <a:defRPr sz="3733">
                <a:latin typeface="Trebuchet MS" pitchFamily="34" charset="0"/>
              </a:defRPr>
            </a:lvl2pPr>
            <a:lvl3pPr marL="3085901" indent="-857196">
              <a:defRPr sz="3733">
                <a:latin typeface="Trebuchet MS" pitchFamily="34" charset="0"/>
              </a:defRPr>
            </a:lvl3pPr>
            <a:lvl4pPr marL="4028818" indent="-942917">
              <a:defRPr sz="3733">
                <a:latin typeface="Trebuchet MS" pitchFamily="34" charset="0"/>
              </a:defRPr>
            </a:lvl4pPr>
            <a:lvl5pPr marL="4714573" indent="-685757">
              <a:defRPr sz="3733">
                <a:latin typeface="Trebuchet MS" pitchFamily="34" charset="0"/>
              </a:defRPr>
            </a:lvl5pPr>
          </a:lstStyle>
          <a:p>
            <a:pPr lvl="0"/>
            <a:r>
              <a:rPr lang="en-US" dirty="0"/>
              <a:t>Type in or paste your text here</a:t>
            </a:r>
          </a:p>
        </p:txBody>
      </p:sp>
      <p:sp>
        <p:nvSpPr>
          <p:cNvPr id="76" name="Text Placeholder 3"/>
          <p:cNvSpPr>
            <a:spLocks noGrp="1"/>
          </p:cNvSpPr>
          <p:nvPr>
            <p:ph type="body" sz="quarter" idx="136" hasCustomPrompt="1"/>
          </p:nvPr>
        </p:nvSpPr>
        <p:spPr>
          <a:xfrm>
            <a:off x="22474677" y="24818530"/>
            <a:ext cx="9773383" cy="641266"/>
          </a:xfrm>
          <a:prstGeom prst="rect">
            <a:avLst/>
          </a:prstGeom>
        </p:spPr>
        <p:txBody>
          <a:bodyPr wrap="square" lIns="68580" tIns="68580" rIns="68580" bIns="68580">
            <a:spAutoFit/>
          </a:bodyPr>
          <a:lstStyle>
            <a:lvl1pPr marL="0" indent="0">
              <a:buNone/>
              <a:defRPr sz="3267">
                <a:solidFill>
                  <a:schemeClr val="tx1"/>
                </a:solidFill>
                <a:latin typeface="Times New Roman" panose="02020603050405020304" pitchFamily="18" charset="0"/>
                <a:cs typeface="Times New Roman" panose="02020603050405020304" pitchFamily="18" charset="0"/>
              </a:defRPr>
            </a:lvl1pPr>
            <a:lvl2pPr marL="2228707" indent="-857196">
              <a:defRPr sz="3733">
                <a:latin typeface="Trebuchet MS" pitchFamily="34" charset="0"/>
              </a:defRPr>
            </a:lvl2pPr>
            <a:lvl3pPr marL="3085901" indent="-857196">
              <a:defRPr sz="3733">
                <a:latin typeface="Trebuchet MS" pitchFamily="34" charset="0"/>
              </a:defRPr>
            </a:lvl3pPr>
            <a:lvl4pPr marL="4028818" indent="-942917">
              <a:defRPr sz="3733">
                <a:latin typeface="Trebuchet MS" pitchFamily="34" charset="0"/>
              </a:defRPr>
            </a:lvl4pPr>
            <a:lvl5pPr marL="4714573" indent="-685757">
              <a:defRPr sz="3733">
                <a:latin typeface="Trebuchet MS" pitchFamily="34" charset="0"/>
              </a:defRPr>
            </a:lvl5pPr>
          </a:lstStyle>
          <a:p>
            <a:pPr lvl="0"/>
            <a:r>
              <a:rPr lang="en-US" dirty="0"/>
              <a:t>Type in or paste your text here</a:t>
            </a:r>
          </a:p>
        </p:txBody>
      </p:sp>
      <p:sp>
        <p:nvSpPr>
          <p:cNvPr id="77" name="Text Placeholder 5"/>
          <p:cNvSpPr>
            <a:spLocks noGrp="1"/>
          </p:cNvSpPr>
          <p:nvPr>
            <p:ph type="body" sz="quarter" idx="137" hasCustomPrompt="1"/>
          </p:nvPr>
        </p:nvSpPr>
        <p:spPr>
          <a:xfrm>
            <a:off x="11582399" y="8199662"/>
            <a:ext cx="9753599" cy="836920"/>
          </a:xfrm>
          <a:prstGeom prst="rect">
            <a:avLst/>
          </a:prstGeom>
          <a:solidFill>
            <a:schemeClr val="bg2"/>
          </a:solidFill>
        </p:spPr>
        <p:txBody>
          <a:bodyPr wrap="square" lIns="58781" tIns="58781" rIns="58781" bIns="58781" anchor="ctr" anchorCtr="0">
            <a:spAutoFit/>
          </a:bodyPr>
          <a:lstStyle>
            <a:lvl1pPr marL="0" indent="0" algn="ctr">
              <a:buNone/>
              <a:defRPr sz="4667" b="1" u="sng" baseline="0">
                <a:solidFill>
                  <a:schemeClr val="tx1"/>
                </a:solidFill>
              </a:defRPr>
            </a:lvl1pPr>
          </a:lstStyle>
          <a:p>
            <a:pPr lvl="0"/>
            <a:r>
              <a:rPr lang="en-US" dirty="0"/>
              <a:t>(click to edit)  RESULTS</a:t>
            </a:r>
          </a:p>
        </p:txBody>
      </p:sp>
      <p:sp>
        <p:nvSpPr>
          <p:cNvPr id="83" name="Text Placeholder 76"/>
          <p:cNvSpPr>
            <a:spLocks noGrp="1"/>
          </p:cNvSpPr>
          <p:nvPr>
            <p:ph type="body" sz="quarter" idx="150" hasCustomPrompt="1"/>
          </p:nvPr>
        </p:nvSpPr>
        <p:spPr>
          <a:xfrm>
            <a:off x="4075610" y="3643174"/>
            <a:ext cx="24767178" cy="1395870"/>
          </a:xfrm>
          <a:prstGeom prst="rect">
            <a:avLst/>
          </a:prstGeom>
        </p:spPr>
        <p:txBody>
          <a:bodyPr>
            <a:normAutofit/>
          </a:bodyPr>
          <a:lstStyle>
            <a:lvl1pPr marL="0" indent="0" algn="ctr">
              <a:buFontTx/>
              <a:buNone/>
              <a:defRPr sz="9333">
                <a:solidFill>
                  <a:schemeClr val="tx1"/>
                </a:solidFill>
              </a:defRPr>
            </a:lvl1pPr>
            <a:lvl2pPr>
              <a:buFontTx/>
              <a:buNone/>
              <a:defRPr sz="16800"/>
            </a:lvl2pPr>
            <a:lvl3pPr>
              <a:buFontTx/>
              <a:buNone/>
              <a:defRPr sz="16800"/>
            </a:lvl3pPr>
            <a:lvl4pPr>
              <a:buFontTx/>
              <a:buNone/>
              <a:defRPr sz="16800"/>
            </a:lvl4pPr>
            <a:lvl5pPr>
              <a:buFontTx/>
              <a:buNone/>
              <a:defRPr sz="16800"/>
            </a:lvl5pPr>
          </a:lstStyle>
          <a:p>
            <a:pPr lvl="0"/>
            <a:r>
              <a:rPr lang="en-US" dirty="0"/>
              <a:t>Click here to add authors</a:t>
            </a:r>
          </a:p>
        </p:txBody>
      </p:sp>
      <p:sp>
        <p:nvSpPr>
          <p:cNvPr id="84" name="Text Placeholder 76"/>
          <p:cNvSpPr>
            <a:spLocks noGrp="1"/>
          </p:cNvSpPr>
          <p:nvPr>
            <p:ph type="body" sz="quarter" idx="195" hasCustomPrompt="1"/>
          </p:nvPr>
        </p:nvSpPr>
        <p:spPr>
          <a:xfrm>
            <a:off x="4075611" y="5007162"/>
            <a:ext cx="24767178" cy="1480628"/>
          </a:xfrm>
          <a:prstGeom prst="rect">
            <a:avLst/>
          </a:prstGeom>
        </p:spPr>
        <p:txBody>
          <a:bodyPr>
            <a:normAutofit/>
          </a:bodyPr>
          <a:lstStyle>
            <a:lvl1pPr marL="0" indent="0" algn="ctr">
              <a:buFontTx/>
              <a:buNone/>
              <a:defRPr sz="7467">
                <a:solidFill>
                  <a:schemeClr val="tx1"/>
                </a:solidFill>
              </a:defRPr>
            </a:lvl1pPr>
            <a:lvl2pPr>
              <a:buFontTx/>
              <a:buNone/>
              <a:defRPr sz="16800"/>
            </a:lvl2pPr>
            <a:lvl3pPr>
              <a:buFontTx/>
              <a:buNone/>
              <a:defRPr sz="16800"/>
            </a:lvl3pPr>
            <a:lvl4pPr>
              <a:buFontTx/>
              <a:buNone/>
              <a:defRPr sz="16800"/>
            </a:lvl4pPr>
            <a:lvl5pPr>
              <a:buFontTx/>
              <a:buNone/>
              <a:defRPr sz="16800"/>
            </a:lvl5pPr>
          </a:lstStyle>
          <a:p>
            <a:pPr lvl="0"/>
            <a:r>
              <a:rPr lang="en-US" dirty="0"/>
              <a:t>Click here to add affiliations</a:t>
            </a:r>
          </a:p>
        </p:txBody>
      </p:sp>
      <p:sp>
        <p:nvSpPr>
          <p:cNvPr id="85" name="Text Placeholder 76"/>
          <p:cNvSpPr>
            <a:spLocks noGrp="1"/>
          </p:cNvSpPr>
          <p:nvPr>
            <p:ph type="body" sz="quarter" idx="196" hasCustomPrompt="1"/>
          </p:nvPr>
        </p:nvSpPr>
        <p:spPr>
          <a:xfrm>
            <a:off x="4075611" y="1548059"/>
            <a:ext cx="24767178" cy="1946966"/>
          </a:xfrm>
          <a:prstGeom prst="rect">
            <a:avLst/>
          </a:prstGeom>
        </p:spPr>
        <p:txBody>
          <a:bodyPr>
            <a:normAutofit/>
          </a:bodyPr>
          <a:lstStyle>
            <a:lvl1pPr marL="0" indent="0" algn="ctr">
              <a:buFontTx/>
              <a:buNone/>
              <a:defRPr sz="12600" b="1">
                <a:solidFill>
                  <a:schemeClr val="tx1"/>
                </a:solidFill>
              </a:defRPr>
            </a:lvl1pPr>
            <a:lvl2pPr>
              <a:buFontTx/>
              <a:buNone/>
              <a:defRPr sz="16800"/>
            </a:lvl2pPr>
            <a:lvl3pPr>
              <a:buFontTx/>
              <a:buNone/>
              <a:defRPr sz="16800"/>
            </a:lvl3pPr>
            <a:lvl4pPr>
              <a:buFontTx/>
              <a:buNone/>
              <a:defRPr sz="16800"/>
            </a:lvl4pPr>
            <a:lvl5pPr>
              <a:buFontTx/>
              <a:buNone/>
              <a:defRPr sz="16800"/>
            </a:lvl5pPr>
          </a:lstStyle>
          <a:p>
            <a:pPr lvl="0"/>
            <a:r>
              <a:rPr lang="en-US" dirty="0"/>
              <a:t>Click here to add title</a:t>
            </a:r>
          </a:p>
        </p:txBody>
      </p:sp>
      <p:sp>
        <p:nvSpPr>
          <p:cNvPr id="31" name="TextBox 30"/>
          <p:cNvSpPr txBox="1"/>
          <p:nvPr userDrawn="1"/>
        </p:nvSpPr>
        <p:spPr>
          <a:xfrm>
            <a:off x="10241280" y="12422295"/>
            <a:ext cx="5262880" cy="595099"/>
          </a:xfrm>
          <a:prstGeom prst="rect">
            <a:avLst/>
          </a:prstGeom>
          <a:noFill/>
        </p:spPr>
        <p:txBody>
          <a:bodyPr wrap="square" rtlCol="0">
            <a:spAutoFit/>
          </a:bodyPr>
          <a:lstStyle/>
          <a:p>
            <a:endParaRPr lang="en-US" sz="3267" dirty="0">
              <a:latin typeface="Times New Roman" panose="02020603050405020304" pitchFamily="18" charset="0"/>
              <a:cs typeface="Times New Roman" panose="02020603050405020304" pitchFamily="18" charset="0"/>
            </a:endParaRPr>
          </a:p>
        </p:txBody>
      </p:sp>
      <p:sp>
        <p:nvSpPr>
          <p:cNvPr id="2" name="Text Placeholder 5">
            <a:extLst>
              <a:ext uri="{FF2B5EF4-FFF2-40B4-BE49-F238E27FC236}">
                <a16:creationId xmlns:a16="http://schemas.microsoft.com/office/drawing/2014/main" id="{7EDC0C4C-C039-B104-62F1-7944466772D4}"/>
              </a:ext>
            </a:extLst>
          </p:cNvPr>
          <p:cNvSpPr>
            <a:spLocks noGrp="1"/>
          </p:cNvSpPr>
          <p:nvPr>
            <p:ph type="body" sz="quarter" idx="197" hasCustomPrompt="1"/>
          </p:nvPr>
        </p:nvSpPr>
        <p:spPr>
          <a:xfrm>
            <a:off x="22504355" y="8199662"/>
            <a:ext cx="9753599" cy="836920"/>
          </a:xfrm>
          <a:prstGeom prst="rect">
            <a:avLst/>
          </a:prstGeom>
          <a:solidFill>
            <a:schemeClr val="bg2"/>
          </a:solidFill>
        </p:spPr>
        <p:txBody>
          <a:bodyPr wrap="square" lIns="58781" tIns="58781" rIns="58781" bIns="58781" anchor="ctr" anchorCtr="0">
            <a:spAutoFit/>
          </a:bodyPr>
          <a:lstStyle>
            <a:lvl1pPr marL="0" indent="0" algn="ctr">
              <a:buNone/>
              <a:defRPr sz="4667" b="1" u="sng" baseline="0">
                <a:solidFill>
                  <a:schemeClr val="tx1"/>
                </a:solidFill>
              </a:defRPr>
            </a:lvl1pPr>
          </a:lstStyle>
          <a:p>
            <a:pPr lvl="0"/>
            <a:r>
              <a:rPr lang="en-US" dirty="0"/>
              <a:t>(click to edit)  RESULTS</a:t>
            </a:r>
          </a:p>
        </p:txBody>
      </p:sp>
      <p:sp>
        <p:nvSpPr>
          <p:cNvPr id="3" name="Text Placeholder 3">
            <a:extLst>
              <a:ext uri="{FF2B5EF4-FFF2-40B4-BE49-F238E27FC236}">
                <a16:creationId xmlns:a16="http://schemas.microsoft.com/office/drawing/2014/main" id="{FF1BD852-4AEA-91D9-E751-ACBF86B459A4}"/>
              </a:ext>
            </a:extLst>
          </p:cNvPr>
          <p:cNvSpPr>
            <a:spLocks noGrp="1"/>
          </p:cNvSpPr>
          <p:nvPr>
            <p:ph type="body" sz="quarter" idx="198" hasCustomPrompt="1"/>
          </p:nvPr>
        </p:nvSpPr>
        <p:spPr>
          <a:xfrm>
            <a:off x="22504355" y="9429529"/>
            <a:ext cx="9753599" cy="641266"/>
          </a:xfrm>
          <a:prstGeom prst="rect">
            <a:avLst/>
          </a:prstGeom>
        </p:spPr>
        <p:txBody>
          <a:bodyPr wrap="square" lIns="68580" tIns="68580" rIns="68580" bIns="68580">
            <a:spAutoFit/>
          </a:bodyPr>
          <a:lstStyle>
            <a:lvl1pPr marL="0" indent="0">
              <a:buNone/>
              <a:defRPr sz="3267">
                <a:solidFill>
                  <a:schemeClr val="tx1"/>
                </a:solidFill>
                <a:latin typeface="Times New Roman" panose="02020603050405020304" pitchFamily="18" charset="0"/>
                <a:cs typeface="Times New Roman" panose="02020603050405020304" pitchFamily="18" charset="0"/>
              </a:defRPr>
            </a:lvl1pPr>
            <a:lvl2pPr marL="2228707" indent="-857196">
              <a:defRPr sz="3733">
                <a:latin typeface="Trebuchet MS" pitchFamily="34" charset="0"/>
              </a:defRPr>
            </a:lvl2pPr>
            <a:lvl3pPr marL="3085901" indent="-857196">
              <a:defRPr sz="3733">
                <a:latin typeface="Trebuchet MS" pitchFamily="34" charset="0"/>
              </a:defRPr>
            </a:lvl3pPr>
            <a:lvl4pPr marL="4028818" indent="-942917">
              <a:defRPr sz="3733">
                <a:latin typeface="Trebuchet MS" pitchFamily="34" charset="0"/>
              </a:defRPr>
            </a:lvl4pPr>
            <a:lvl5pPr marL="4714573" indent="-685757">
              <a:defRPr sz="3733">
                <a:latin typeface="Trebuchet MS" pitchFamily="34" charset="0"/>
              </a:defRPr>
            </a:lvl5pPr>
          </a:lstStyle>
          <a:p>
            <a:pPr lvl="0"/>
            <a:r>
              <a:rPr lang="en-US" dirty="0"/>
              <a:t>Type in or paste your text here</a:t>
            </a:r>
          </a:p>
        </p:txBody>
      </p:sp>
    </p:spTree>
    <p:extLst>
      <p:ext uri="{BB962C8B-B14F-4D97-AF65-F5344CB8AC3E}">
        <p14:creationId xmlns:p14="http://schemas.microsoft.com/office/powerpoint/2010/main" val="11348377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5" name="Picture 4" descr="A white circle with green and purple circles&#10;&#10;Description automatically generated">
            <a:extLst>
              <a:ext uri="{FF2B5EF4-FFF2-40B4-BE49-F238E27FC236}">
                <a16:creationId xmlns:a16="http://schemas.microsoft.com/office/drawing/2014/main" id="{4C22E60F-627C-C921-0D91-43032C21F7AC}"/>
              </a:ext>
            </a:extLst>
          </p:cNvPr>
          <p:cNvPicPr>
            <a:picLocks noChangeAspect="1"/>
          </p:cNvPicPr>
          <p:nvPr userDrawn="1"/>
        </p:nvPicPr>
        <p:blipFill rotWithShape="1">
          <a:blip r:embed="rId3">
            <a:alphaModFix amt="50000"/>
            <a:extLst>
              <a:ext uri="{28A0092B-C50C-407E-A947-70E740481C1C}">
                <a14:useLocalDpi xmlns:a14="http://schemas.microsoft.com/office/drawing/2010/main" val="0"/>
              </a:ext>
            </a:extLst>
          </a:blip>
          <a:srcRect t="79769" b="9703"/>
          <a:stretch/>
        </p:blipFill>
        <p:spPr>
          <a:xfrm>
            <a:off x="0" y="36857940"/>
            <a:ext cx="32918400" cy="1546860"/>
          </a:xfrm>
          <a:prstGeom prst="rect">
            <a:avLst/>
          </a:prstGeom>
        </p:spPr>
      </p:pic>
      <p:pic>
        <p:nvPicPr>
          <p:cNvPr id="8" name="Picture 7" descr="A white circle with green and purple circles&#10;&#10;Description automatically generated">
            <a:extLst>
              <a:ext uri="{FF2B5EF4-FFF2-40B4-BE49-F238E27FC236}">
                <a16:creationId xmlns:a16="http://schemas.microsoft.com/office/drawing/2014/main" id="{9DC47C6D-F18C-7AB4-A767-DDCE95C930A1}"/>
              </a:ext>
            </a:extLst>
          </p:cNvPr>
          <p:cNvPicPr>
            <a:picLocks noChangeAspect="1"/>
          </p:cNvPicPr>
          <p:nvPr userDrawn="1"/>
        </p:nvPicPr>
        <p:blipFill rotWithShape="1">
          <a:blip r:embed="rId3">
            <a:alphaModFix amt="50000"/>
            <a:extLst>
              <a:ext uri="{28A0092B-C50C-407E-A947-70E740481C1C}">
                <a14:useLocalDpi xmlns:a14="http://schemas.microsoft.com/office/drawing/2010/main" val="0"/>
              </a:ext>
            </a:extLst>
          </a:blip>
          <a:srcRect t="79769" b="9703"/>
          <a:stretch/>
        </p:blipFill>
        <p:spPr>
          <a:xfrm flipV="1">
            <a:off x="0" y="0"/>
            <a:ext cx="32918400" cy="154686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6583257" rtl="0" eaLnBrk="1" latinLnBrk="0" hangingPunct="1">
        <a:spcBef>
          <a:spcPct val="0"/>
        </a:spcBef>
        <a:buNone/>
        <a:defRPr sz="13066" kern="1200">
          <a:solidFill>
            <a:schemeClr val="bg1"/>
          </a:solidFill>
          <a:latin typeface="Trebuchet MS" pitchFamily="34" charset="0"/>
          <a:ea typeface="+mj-ea"/>
          <a:cs typeface="+mj-cs"/>
        </a:defRPr>
      </a:lvl1pPr>
    </p:titleStyle>
    <p:bodyStyle>
      <a:lvl1pPr marL="2468722" indent="-2468722" algn="l" defTabSz="6583257" rtl="0" eaLnBrk="1" latinLnBrk="0" hangingPunct="1">
        <a:spcBef>
          <a:spcPct val="20000"/>
        </a:spcBef>
        <a:buFont typeface="Arial" pitchFamily="34" charset="0"/>
        <a:buChar char="•"/>
        <a:defRPr sz="23100" kern="1200">
          <a:solidFill>
            <a:schemeClr val="tx1"/>
          </a:solidFill>
          <a:latin typeface="+mn-lt"/>
          <a:ea typeface="+mn-ea"/>
          <a:cs typeface="+mn-cs"/>
        </a:defRPr>
      </a:lvl1pPr>
      <a:lvl2pPr marL="5348897" indent="-2057268" algn="l" defTabSz="6583257" rtl="0" eaLnBrk="1" latinLnBrk="0" hangingPunct="1">
        <a:spcBef>
          <a:spcPct val="20000"/>
        </a:spcBef>
        <a:buFont typeface="Arial" pitchFamily="34" charset="0"/>
        <a:buChar char="–"/>
        <a:defRPr sz="20300" kern="1200">
          <a:solidFill>
            <a:schemeClr val="tx1"/>
          </a:solidFill>
          <a:latin typeface="+mn-lt"/>
          <a:ea typeface="+mn-ea"/>
          <a:cs typeface="+mn-cs"/>
        </a:defRPr>
      </a:lvl2pPr>
      <a:lvl3pPr marL="8229073" indent="-1645814" algn="l" defTabSz="6583257" rtl="0" eaLnBrk="1" latinLnBrk="0" hangingPunct="1">
        <a:spcBef>
          <a:spcPct val="20000"/>
        </a:spcBef>
        <a:buFont typeface="Arial" pitchFamily="34" charset="0"/>
        <a:buChar char="•"/>
        <a:defRPr sz="17266" kern="1200">
          <a:solidFill>
            <a:schemeClr val="tx1"/>
          </a:solidFill>
          <a:latin typeface="+mn-lt"/>
          <a:ea typeface="+mn-ea"/>
          <a:cs typeface="+mn-cs"/>
        </a:defRPr>
      </a:lvl3pPr>
      <a:lvl4pPr marL="11520701" indent="-1645814" algn="l" defTabSz="6583257" rtl="0" eaLnBrk="1" latinLnBrk="0" hangingPunct="1">
        <a:spcBef>
          <a:spcPct val="20000"/>
        </a:spcBef>
        <a:buFont typeface="Arial" pitchFamily="34" charset="0"/>
        <a:buChar char="–"/>
        <a:defRPr sz="14466" kern="1200">
          <a:solidFill>
            <a:schemeClr val="tx1"/>
          </a:solidFill>
          <a:latin typeface="+mn-lt"/>
          <a:ea typeface="+mn-ea"/>
          <a:cs typeface="+mn-cs"/>
        </a:defRPr>
      </a:lvl4pPr>
      <a:lvl5pPr marL="14812327" indent="-1645814" algn="l" defTabSz="6583257" rtl="0" eaLnBrk="1" latinLnBrk="0" hangingPunct="1">
        <a:spcBef>
          <a:spcPct val="20000"/>
        </a:spcBef>
        <a:buFont typeface="Arial" pitchFamily="34" charset="0"/>
        <a:buChar char="»"/>
        <a:defRPr sz="14466" kern="1200">
          <a:solidFill>
            <a:schemeClr val="tx1"/>
          </a:solidFill>
          <a:latin typeface="+mn-lt"/>
          <a:ea typeface="+mn-ea"/>
          <a:cs typeface="+mn-cs"/>
        </a:defRPr>
      </a:lvl5pPr>
      <a:lvl6pPr marL="18103958" indent="-1645814" algn="l" defTabSz="6583257" rtl="0" eaLnBrk="1" latinLnBrk="0" hangingPunct="1">
        <a:spcBef>
          <a:spcPct val="20000"/>
        </a:spcBef>
        <a:buFont typeface="Arial" pitchFamily="34" charset="0"/>
        <a:buChar char="•"/>
        <a:defRPr sz="14466" kern="1200">
          <a:solidFill>
            <a:schemeClr val="tx1"/>
          </a:solidFill>
          <a:latin typeface="+mn-lt"/>
          <a:ea typeface="+mn-ea"/>
          <a:cs typeface="+mn-cs"/>
        </a:defRPr>
      </a:lvl6pPr>
      <a:lvl7pPr marL="21395584" indent="-1645814" algn="l" defTabSz="6583257" rtl="0" eaLnBrk="1" latinLnBrk="0" hangingPunct="1">
        <a:spcBef>
          <a:spcPct val="20000"/>
        </a:spcBef>
        <a:buFont typeface="Arial" pitchFamily="34" charset="0"/>
        <a:buChar char="•"/>
        <a:defRPr sz="14466" kern="1200">
          <a:solidFill>
            <a:schemeClr val="tx1"/>
          </a:solidFill>
          <a:latin typeface="+mn-lt"/>
          <a:ea typeface="+mn-ea"/>
          <a:cs typeface="+mn-cs"/>
        </a:defRPr>
      </a:lvl7pPr>
      <a:lvl8pPr marL="24687215" indent="-1645814" algn="l" defTabSz="6583257" rtl="0" eaLnBrk="1" latinLnBrk="0" hangingPunct="1">
        <a:spcBef>
          <a:spcPct val="20000"/>
        </a:spcBef>
        <a:buFont typeface="Arial" pitchFamily="34" charset="0"/>
        <a:buChar char="•"/>
        <a:defRPr sz="14466" kern="1200">
          <a:solidFill>
            <a:schemeClr val="tx1"/>
          </a:solidFill>
          <a:latin typeface="+mn-lt"/>
          <a:ea typeface="+mn-ea"/>
          <a:cs typeface="+mn-cs"/>
        </a:defRPr>
      </a:lvl8pPr>
      <a:lvl9pPr marL="27978841" indent="-1645814" algn="l" defTabSz="6583257" rtl="0" eaLnBrk="1" latinLnBrk="0" hangingPunct="1">
        <a:spcBef>
          <a:spcPct val="20000"/>
        </a:spcBef>
        <a:buFont typeface="Arial" pitchFamily="34" charset="0"/>
        <a:buChar char="•"/>
        <a:defRPr sz="14466" kern="1200">
          <a:solidFill>
            <a:schemeClr val="tx1"/>
          </a:solidFill>
          <a:latin typeface="+mn-lt"/>
          <a:ea typeface="+mn-ea"/>
          <a:cs typeface="+mn-cs"/>
        </a:defRPr>
      </a:lvl9pPr>
    </p:bodyStyle>
    <p:otherStyle>
      <a:defPPr>
        <a:defRPr lang="en-US"/>
      </a:defPPr>
      <a:lvl1pPr marL="0" algn="l" defTabSz="6583257" rtl="0" eaLnBrk="1" latinLnBrk="0" hangingPunct="1">
        <a:defRPr sz="13066" kern="1200">
          <a:solidFill>
            <a:schemeClr val="tx1"/>
          </a:solidFill>
          <a:latin typeface="+mn-lt"/>
          <a:ea typeface="+mn-ea"/>
          <a:cs typeface="+mn-cs"/>
        </a:defRPr>
      </a:lvl1pPr>
      <a:lvl2pPr marL="3291631" algn="l" defTabSz="6583257" rtl="0" eaLnBrk="1" latinLnBrk="0" hangingPunct="1">
        <a:defRPr sz="13066" kern="1200">
          <a:solidFill>
            <a:schemeClr val="tx1"/>
          </a:solidFill>
          <a:latin typeface="+mn-lt"/>
          <a:ea typeface="+mn-ea"/>
          <a:cs typeface="+mn-cs"/>
        </a:defRPr>
      </a:lvl2pPr>
      <a:lvl3pPr marL="6583257" algn="l" defTabSz="6583257" rtl="0" eaLnBrk="1" latinLnBrk="0" hangingPunct="1">
        <a:defRPr sz="13066" kern="1200">
          <a:solidFill>
            <a:schemeClr val="tx1"/>
          </a:solidFill>
          <a:latin typeface="+mn-lt"/>
          <a:ea typeface="+mn-ea"/>
          <a:cs typeface="+mn-cs"/>
        </a:defRPr>
      </a:lvl3pPr>
      <a:lvl4pPr marL="9874887" algn="l" defTabSz="6583257" rtl="0" eaLnBrk="1" latinLnBrk="0" hangingPunct="1">
        <a:defRPr sz="13066" kern="1200">
          <a:solidFill>
            <a:schemeClr val="tx1"/>
          </a:solidFill>
          <a:latin typeface="+mn-lt"/>
          <a:ea typeface="+mn-ea"/>
          <a:cs typeface="+mn-cs"/>
        </a:defRPr>
      </a:lvl4pPr>
      <a:lvl5pPr marL="13166513" algn="l" defTabSz="6583257" rtl="0" eaLnBrk="1" latinLnBrk="0" hangingPunct="1">
        <a:defRPr sz="13066" kern="1200">
          <a:solidFill>
            <a:schemeClr val="tx1"/>
          </a:solidFill>
          <a:latin typeface="+mn-lt"/>
          <a:ea typeface="+mn-ea"/>
          <a:cs typeface="+mn-cs"/>
        </a:defRPr>
      </a:lvl5pPr>
      <a:lvl6pPr marL="16458142" algn="l" defTabSz="6583257" rtl="0" eaLnBrk="1" latinLnBrk="0" hangingPunct="1">
        <a:defRPr sz="13066" kern="1200">
          <a:solidFill>
            <a:schemeClr val="tx1"/>
          </a:solidFill>
          <a:latin typeface="+mn-lt"/>
          <a:ea typeface="+mn-ea"/>
          <a:cs typeface="+mn-cs"/>
        </a:defRPr>
      </a:lvl6pPr>
      <a:lvl7pPr marL="19749772" algn="l" defTabSz="6583257" rtl="0" eaLnBrk="1" latinLnBrk="0" hangingPunct="1">
        <a:defRPr sz="13066" kern="1200">
          <a:solidFill>
            <a:schemeClr val="tx1"/>
          </a:solidFill>
          <a:latin typeface="+mn-lt"/>
          <a:ea typeface="+mn-ea"/>
          <a:cs typeface="+mn-cs"/>
        </a:defRPr>
      </a:lvl7pPr>
      <a:lvl8pPr marL="23041400" algn="l" defTabSz="6583257" rtl="0" eaLnBrk="1" latinLnBrk="0" hangingPunct="1">
        <a:defRPr sz="13066" kern="1200">
          <a:solidFill>
            <a:schemeClr val="tx1"/>
          </a:solidFill>
          <a:latin typeface="+mn-lt"/>
          <a:ea typeface="+mn-ea"/>
          <a:cs typeface="+mn-cs"/>
        </a:defRPr>
      </a:lvl8pPr>
      <a:lvl9pPr marL="26333029" algn="l" defTabSz="6583257" rtl="0" eaLnBrk="1" latinLnBrk="0" hangingPunct="1">
        <a:defRPr sz="130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A65C7E-8842-FDE7-7204-D12E7FB4B681}"/>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F3BAA196-7889-C33B-DEE8-58016D70739C}"/>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158F164D-2D5C-9B57-0075-D40BB9ED264E}"/>
              </a:ext>
            </a:extLst>
          </p:cNvPr>
          <p:cNvSpPr>
            <a:spLocks noGrp="1"/>
          </p:cNvSpPr>
          <p:nvPr>
            <p:ph type="body" sz="quarter" idx="20"/>
          </p:nvPr>
        </p:nvSpPr>
        <p:spPr/>
        <p:txBody>
          <a:bodyPr/>
          <a:lstStyle/>
          <a:p>
            <a:endParaRPr lang="en-US"/>
          </a:p>
        </p:txBody>
      </p:sp>
      <p:sp>
        <p:nvSpPr>
          <p:cNvPr id="5" name="Text Placeholder 4">
            <a:extLst>
              <a:ext uri="{FF2B5EF4-FFF2-40B4-BE49-F238E27FC236}">
                <a16:creationId xmlns:a16="http://schemas.microsoft.com/office/drawing/2014/main" id="{9D820AA7-11BB-2D0D-DA7A-CB4E8201C061}"/>
              </a:ext>
            </a:extLst>
          </p:cNvPr>
          <p:cNvSpPr>
            <a:spLocks noGrp="1"/>
          </p:cNvSpPr>
          <p:nvPr>
            <p:ph type="body" sz="quarter" idx="21"/>
          </p:nvPr>
        </p:nvSpPr>
        <p:spPr/>
        <p:txBody>
          <a:bodyPr/>
          <a:lstStyle/>
          <a:p>
            <a:endParaRPr lang="en-US"/>
          </a:p>
        </p:txBody>
      </p:sp>
      <p:sp>
        <p:nvSpPr>
          <p:cNvPr id="6" name="Text Placeholder 5">
            <a:extLst>
              <a:ext uri="{FF2B5EF4-FFF2-40B4-BE49-F238E27FC236}">
                <a16:creationId xmlns:a16="http://schemas.microsoft.com/office/drawing/2014/main" id="{10D576C2-25A9-B0F4-62F0-CBAF08FE1C09}"/>
              </a:ext>
            </a:extLst>
          </p:cNvPr>
          <p:cNvSpPr>
            <a:spLocks noGrp="1"/>
          </p:cNvSpPr>
          <p:nvPr>
            <p:ph type="body" sz="quarter" idx="22"/>
          </p:nvPr>
        </p:nvSpPr>
        <p:spPr/>
        <p:txBody>
          <a:bodyPr/>
          <a:lstStyle/>
          <a:p>
            <a:endParaRPr lang="en-US"/>
          </a:p>
        </p:txBody>
      </p:sp>
      <p:sp>
        <p:nvSpPr>
          <p:cNvPr id="7" name="Text Placeholder 6">
            <a:extLst>
              <a:ext uri="{FF2B5EF4-FFF2-40B4-BE49-F238E27FC236}">
                <a16:creationId xmlns:a16="http://schemas.microsoft.com/office/drawing/2014/main" id="{9F7AF4E0-E2C5-5C80-26FD-C30CF6073989}"/>
              </a:ext>
            </a:extLst>
          </p:cNvPr>
          <p:cNvSpPr>
            <a:spLocks noGrp="1"/>
          </p:cNvSpPr>
          <p:nvPr>
            <p:ph type="body" sz="quarter" idx="23"/>
          </p:nvPr>
        </p:nvSpPr>
        <p:spPr/>
        <p:txBody>
          <a:bodyPr/>
          <a:lstStyle/>
          <a:p>
            <a:endParaRPr lang="en-US"/>
          </a:p>
        </p:txBody>
      </p:sp>
      <p:sp>
        <p:nvSpPr>
          <p:cNvPr id="8" name="Text Placeholder 7">
            <a:extLst>
              <a:ext uri="{FF2B5EF4-FFF2-40B4-BE49-F238E27FC236}">
                <a16:creationId xmlns:a16="http://schemas.microsoft.com/office/drawing/2014/main" id="{C04F4A05-5F5A-BE01-5175-48E1036A2D2E}"/>
              </a:ext>
            </a:extLst>
          </p:cNvPr>
          <p:cNvSpPr>
            <a:spLocks noGrp="1"/>
          </p:cNvSpPr>
          <p:nvPr>
            <p:ph type="body" sz="quarter" idx="25"/>
          </p:nvPr>
        </p:nvSpPr>
        <p:spPr/>
        <p:txBody>
          <a:bodyPr/>
          <a:lstStyle/>
          <a:p>
            <a:endParaRPr lang="en-US"/>
          </a:p>
        </p:txBody>
      </p:sp>
      <p:sp>
        <p:nvSpPr>
          <p:cNvPr id="9" name="Text Placeholder 8">
            <a:extLst>
              <a:ext uri="{FF2B5EF4-FFF2-40B4-BE49-F238E27FC236}">
                <a16:creationId xmlns:a16="http://schemas.microsoft.com/office/drawing/2014/main" id="{8E6FC998-F174-9248-DF59-1A1A8A973E1D}"/>
              </a:ext>
            </a:extLst>
          </p:cNvPr>
          <p:cNvSpPr>
            <a:spLocks noGrp="1"/>
          </p:cNvSpPr>
          <p:nvPr>
            <p:ph type="body" sz="quarter" idx="29"/>
          </p:nvPr>
        </p:nvSpPr>
        <p:spPr/>
        <p:txBody>
          <a:bodyPr/>
          <a:lstStyle/>
          <a:p>
            <a:endParaRPr lang="en-US"/>
          </a:p>
        </p:txBody>
      </p:sp>
      <p:sp>
        <p:nvSpPr>
          <p:cNvPr id="10" name="Text Placeholder 9">
            <a:extLst>
              <a:ext uri="{FF2B5EF4-FFF2-40B4-BE49-F238E27FC236}">
                <a16:creationId xmlns:a16="http://schemas.microsoft.com/office/drawing/2014/main" id="{EE01FC37-A77C-0DFA-7C92-D6174DFCA63A}"/>
              </a:ext>
            </a:extLst>
          </p:cNvPr>
          <p:cNvSpPr>
            <a:spLocks noGrp="1"/>
          </p:cNvSpPr>
          <p:nvPr>
            <p:ph type="body" sz="quarter" idx="30"/>
          </p:nvPr>
        </p:nvSpPr>
        <p:spPr/>
        <p:txBody>
          <a:bodyPr/>
          <a:lstStyle/>
          <a:p>
            <a:endParaRPr lang="en-US"/>
          </a:p>
        </p:txBody>
      </p:sp>
      <p:sp>
        <p:nvSpPr>
          <p:cNvPr id="11" name="Text Placeholder 10">
            <a:extLst>
              <a:ext uri="{FF2B5EF4-FFF2-40B4-BE49-F238E27FC236}">
                <a16:creationId xmlns:a16="http://schemas.microsoft.com/office/drawing/2014/main" id="{03D3C216-559E-F961-9071-AD33762F0BF0}"/>
              </a:ext>
            </a:extLst>
          </p:cNvPr>
          <p:cNvSpPr>
            <a:spLocks noGrp="1"/>
          </p:cNvSpPr>
          <p:nvPr>
            <p:ph type="body" sz="quarter" idx="96"/>
          </p:nvPr>
        </p:nvSpPr>
        <p:spPr/>
        <p:txBody>
          <a:bodyPr/>
          <a:lstStyle/>
          <a:p>
            <a:endParaRPr lang="en-US"/>
          </a:p>
        </p:txBody>
      </p:sp>
      <p:sp>
        <p:nvSpPr>
          <p:cNvPr id="12" name="Text Placeholder 11">
            <a:extLst>
              <a:ext uri="{FF2B5EF4-FFF2-40B4-BE49-F238E27FC236}">
                <a16:creationId xmlns:a16="http://schemas.microsoft.com/office/drawing/2014/main" id="{2CFA9D76-2A29-A006-06B5-331E9A0B5CE0}"/>
              </a:ext>
            </a:extLst>
          </p:cNvPr>
          <p:cNvSpPr>
            <a:spLocks noGrp="1"/>
          </p:cNvSpPr>
          <p:nvPr>
            <p:ph type="body" sz="quarter" idx="136"/>
          </p:nvPr>
        </p:nvSpPr>
        <p:spPr/>
        <p:txBody>
          <a:bodyPr/>
          <a:lstStyle/>
          <a:p>
            <a:endParaRPr lang="en-US"/>
          </a:p>
        </p:txBody>
      </p:sp>
      <p:sp>
        <p:nvSpPr>
          <p:cNvPr id="13" name="Text Placeholder 12">
            <a:extLst>
              <a:ext uri="{FF2B5EF4-FFF2-40B4-BE49-F238E27FC236}">
                <a16:creationId xmlns:a16="http://schemas.microsoft.com/office/drawing/2014/main" id="{B32B8E9E-635D-B048-4763-807C5ECA8B90}"/>
              </a:ext>
            </a:extLst>
          </p:cNvPr>
          <p:cNvSpPr>
            <a:spLocks noGrp="1"/>
          </p:cNvSpPr>
          <p:nvPr>
            <p:ph type="body" sz="quarter" idx="137"/>
          </p:nvPr>
        </p:nvSpPr>
        <p:spPr/>
        <p:txBody>
          <a:bodyPr/>
          <a:lstStyle/>
          <a:p>
            <a:endParaRPr lang="en-US"/>
          </a:p>
        </p:txBody>
      </p:sp>
      <p:sp>
        <p:nvSpPr>
          <p:cNvPr id="14" name="Text Placeholder 13">
            <a:extLst>
              <a:ext uri="{FF2B5EF4-FFF2-40B4-BE49-F238E27FC236}">
                <a16:creationId xmlns:a16="http://schemas.microsoft.com/office/drawing/2014/main" id="{1CFC7009-A838-7B1F-4C38-C2EEAC382191}"/>
              </a:ext>
            </a:extLst>
          </p:cNvPr>
          <p:cNvSpPr>
            <a:spLocks noGrp="1"/>
          </p:cNvSpPr>
          <p:nvPr>
            <p:ph type="body" sz="quarter" idx="150"/>
          </p:nvPr>
        </p:nvSpPr>
        <p:spPr/>
        <p:txBody>
          <a:bodyPr/>
          <a:lstStyle/>
          <a:p>
            <a:endParaRPr lang="en-US"/>
          </a:p>
        </p:txBody>
      </p:sp>
      <p:sp>
        <p:nvSpPr>
          <p:cNvPr id="15" name="Text Placeholder 14">
            <a:extLst>
              <a:ext uri="{FF2B5EF4-FFF2-40B4-BE49-F238E27FC236}">
                <a16:creationId xmlns:a16="http://schemas.microsoft.com/office/drawing/2014/main" id="{A1943506-7E22-2356-0743-6760515064D4}"/>
              </a:ext>
            </a:extLst>
          </p:cNvPr>
          <p:cNvSpPr>
            <a:spLocks noGrp="1"/>
          </p:cNvSpPr>
          <p:nvPr>
            <p:ph type="body" sz="quarter" idx="195"/>
          </p:nvPr>
        </p:nvSpPr>
        <p:spPr/>
        <p:txBody>
          <a:bodyPr/>
          <a:lstStyle/>
          <a:p>
            <a:endParaRPr lang="en-US"/>
          </a:p>
        </p:txBody>
      </p:sp>
      <p:sp>
        <p:nvSpPr>
          <p:cNvPr id="16" name="Text Placeholder 15">
            <a:extLst>
              <a:ext uri="{FF2B5EF4-FFF2-40B4-BE49-F238E27FC236}">
                <a16:creationId xmlns:a16="http://schemas.microsoft.com/office/drawing/2014/main" id="{6097EA73-62FC-B33D-D58B-F7918C2453D3}"/>
              </a:ext>
            </a:extLst>
          </p:cNvPr>
          <p:cNvSpPr>
            <a:spLocks noGrp="1"/>
          </p:cNvSpPr>
          <p:nvPr>
            <p:ph type="body" sz="quarter" idx="196"/>
          </p:nvPr>
        </p:nvSpPr>
        <p:spPr/>
        <p:txBody>
          <a:bodyPr/>
          <a:lstStyle/>
          <a:p>
            <a:endParaRPr lang="en-US"/>
          </a:p>
        </p:txBody>
      </p:sp>
      <p:sp>
        <p:nvSpPr>
          <p:cNvPr id="17" name="Text Placeholder 16">
            <a:extLst>
              <a:ext uri="{FF2B5EF4-FFF2-40B4-BE49-F238E27FC236}">
                <a16:creationId xmlns:a16="http://schemas.microsoft.com/office/drawing/2014/main" id="{C5CA7353-5BB2-C31F-6584-2CEC0BCBF6F9}"/>
              </a:ext>
            </a:extLst>
          </p:cNvPr>
          <p:cNvSpPr>
            <a:spLocks noGrp="1"/>
          </p:cNvSpPr>
          <p:nvPr>
            <p:ph type="body" sz="quarter" idx="197"/>
          </p:nvPr>
        </p:nvSpPr>
        <p:spPr/>
        <p:txBody>
          <a:bodyPr/>
          <a:lstStyle/>
          <a:p>
            <a:endParaRPr lang="en-US"/>
          </a:p>
        </p:txBody>
      </p:sp>
      <p:sp>
        <p:nvSpPr>
          <p:cNvPr id="18" name="Text Placeholder 17">
            <a:extLst>
              <a:ext uri="{FF2B5EF4-FFF2-40B4-BE49-F238E27FC236}">
                <a16:creationId xmlns:a16="http://schemas.microsoft.com/office/drawing/2014/main" id="{8904A723-EF72-A37A-1385-60F968F66EC8}"/>
              </a:ext>
            </a:extLst>
          </p:cNvPr>
          <p:cNvSpPr>
            <a:spLocks noGrp="1"/>
          </p:cNvSpPr>
          <p:nvPr>
            <p:ph type="body" sz="quarter" idx="198"/>
          </p:nvPr>
        </p:nvSpPr>
        <p:spPr/>
        <p:txBody>
          <a:bodyPr/>
          <a:lstStyle/>
          <a:p>
            <a:endParaRPr lang="en-US"/>
          </a:p>
        </p:txBody>
      </p:sp>
      <p:pic>
        <p:nvPicPr>
          <p:cNvPr id="19" name="Picture 18" descr="A logo with purple and green colors&#10;&#10;Description automatically generated">
            <a:extLst>
              <a:ext uri="{FF2B5EF4-FFF2-40B4-BE49-F238E27FC236}">
                <a16:creationId xmlns:a16="http://schemas.microsoft.com/office/drawing/2014/main" id="{BE78D212-DF47-B2D4-F751-5E77F0E16AA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rcRect t="-2963" r="1176" b="19259"/>
          <a:stretch/>
        </p:blipFill>
        <p:spPr>
          <a:xfrm>
            <a:off x="332967" y="1550354"/>
            <a:ext cx="3389347" cy="2272241"/>
          </a:xfrm>
          <a:prstGeom prst="rect">
            <a:avLst/>
          </a:prstGeom>
        </p:spPr>
      </p:pic>
    </p:spTree>
    <p:extLst>
      <p:ext uri="{BB962C8B-B14F-4D97-AF65-F5344CB8AC3E}">
        <p14:creationId xmlns:p14="http://schemas.microsoft.com/office/powerpoint/2010/main" val="1428459843"/>
      </p:ext>
    </p:extLst>
  </p:cSld>
  <p:clrMapOvr>
    <a:masterClrMapping/>
  </p:clrMapOvr>
</p:sld>
</file>

<file path=ppt/theme/theme1.xml><?xml version="1.0" encoding="utf-8"?>
<a:theme xmlns:a="http://schemas.openxmlformats.org/drawingml/2006/main" name="36x72 Template - 5 columns">
  <a:themeElements>
    <a:clrScheme name="Trinity Health">
      <a:dk1>
        <a:srgbClr val="702082"/>
      </a:dk1>
      <a:lt1>
        <a:srgbClr val="C66FDB"/>
      </a:lt1>
      <a:dk2>
        <a:srgbClr val="A4D65E"/>
      </a:dk2>
      <a:lt2>
        <a:srgbClr val="D9EEBC"/>
      </a:lt2>
      <a:accent1>
        <a:srgbClr val="A73A64"/>
      </a:accent1>
      <a:accent2>
        <a:srgbClr val="007DBA"/>
      </a:accent2>
      <a:accent3>
        <a:srgbClr val="509E2F"/>
      </a:accent3>
      <a:accent4>
        <a:srgbClr val="00BFB3"/>
      </a:accent4>
      <a:accent5>
        <a:srgbClr val="DC8633"/>
      </a:accent5>
      <a:accent6>
        <a:srgbClr val="F1C400"/>
      </a:accent6>
      <a:hlink>
        <a:srgbClr val="702082"/>
      </a:hlink>
      <a:folHlink>
        <a:srgbClr val="55565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A8ACAB4B35F5429D2C8A36B72B2510" ma:contentTypeVersion="8" ma:contentTypeDescription="Create a new document." ma:contentTypeScope="" ma:versionID="14562c1c89893d49e18920fde0e1220b">
  <xsd:schema xmlns:xsd="http://www.w3.org/2001/XMLSchema" xmlns:xs="http://www.w3.org/2001/XMLSchema" xmlns:p="http://schemas.microsoft.com/office/2006/metadata/properties" xmlns:ns2="d6217ff7-8ded-4a81-ab56-5ca14c14eb22" targetNamespace="http://schemas.microsoft.com/office/2006/metadata/properties" ma:root="true" ma:fieldsID="9514901fd222c503649586d98c9ee1bd" ns2:_="">
    <xsd:import namespace="d6217ff7-8ded-4a81-ab56-5ca14c14eb2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217ff7-8ded-4a81-ab56-5ca14c14eb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F2DCA1-02F4-45B3-BFE0-EE5CB518BD35}">
  <ds:schemaRefs>
    <ds:schemaRef ds:uri="http://schemas.microsoft.com/sharepoint/v3/contenttype/forms"/>
  </ds:schemaRefs>
</ds:datastoreItem>
</file>

<file path=customXml/itemProps2.xml><?xml version="1.0" encoding="utf-8"?>
<ds:datastoreItem xmlns:ds="http://schemas.openxmlformats.org/officeDocument/2006/customXml" ds:itemID="{267FDB09-D939-4724-BC86-7D96A40EF26B}">
  <ds:schemaRefs>
    <ds:schemaRef ds:uri="http://www.w3.org/XML/1998/namespace"/>
    <ds:schemaRef ds:uri="http://purl.org/dc/dcmitype/"/>
    <ds:schemaRef ds:uri="http://schemas.microsoft.com/office/2006/documentManagement/types"/>
    <ds:schemaRef ds:uri="http://schemas.microsoft.com/office/2006/metadata/properties"/>
    <ds:schemaRef ds:uri="a165eb0c-8925-4985-8e32-a126c2c27a08"/>
    <ds:schemaRef ds:uri="http://purl.org/dc/terms/"/>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B882BAB5-E3EA-4822-8D31-1A7DD9813C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217ff7-8ded-4a81-ab56-5ca14c14eb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PosterPresentations.com-36x72-Template-V2b</Template>
  <TotalTime>2833</TotalTime>
  <Words>0</Words>
  <Application>Microsoft Office PowerPoint</Application>
  <PresentationFormat>Custom</PresentationFormat>
  <Paragraphs>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36x72 Template - 5 columns</vt:lpstr>
      <vt:lpstr>PowerPoint Presentation</vt:lpstr>
    </vt:vector>
  </TitlesOfParts>
  <Manager>A. Kotoulas</Manager>
  <Company>Canterbury Media Services, Inc.</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Research poster presentation template</dc:subject>
  <dc:creator>PosterPresentations.com</dc:creator>
  <cp:keywords>36x72 Powerpoint poster template, scientific poster template, research poster template</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dc:description>
  <cp:lastModifiedBy>Adis Halilovic</cp:lastModifiedBy>
  <cp:revision>71</cp:revision>
  <cp:lastPrinted>2023-07-25T19:59:06Z</cp:lastPrinted>
  <dcterms:created xsi:type="dcterms:W3CDTF">2011-04-21T17:12:27Z</dcterms:created>
  <dcterms:modified xsi:type="dcterms:W3CDTF">2025-09-18T17:42:10Z</dcterms:modified>
  <cp:category>Research poster templates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0x010100E1A8ACAB4B35F5429D2C8A36B72B2510</vt:lpwstr>
  </property>
  <property fmtid="{D5CDD505-2E9C-101B-9397-08002B2CF9AE}" pid="3" name="Order">
    <vt:r8>182900</vt:r8>
  </property>
  <property fmtid="{D5CDD505-2E9C-101B-9397-08002B2CF9AE}" pid="4" name="TriggerFlowInfo">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_ExtendedDescription">
    <vt:lpwstr/>
  </property>
</Properties>
</file>